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Montserrat Medium"/>
      <p:regular r:id="rId19"/>
      <p:bold r:id="rId20"/>
      <p:italic r:id="rId21"/>
      <p:boldItalic r:id="rId22"/>
    </p:embeddedFont>
    <p:embeddedFont>
      <p:font typeface="Montserrat ExtraBold"/>
      <p:bold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bold.fntdata"/><Relationship Id="rId22" Type="http://schemas.openxmlformats.org/officeDocument/2006/relationships/font" Target="fonts/MontserratMedium-boldItalic.fntdata"/><Relationship Id="rId21" Type="http://schemas.openxmlformats.org/officeDocument/2006/relationships/font" Target="fonts/MontserratMedium-italic.fntdata"/><Relationship Id="rId24" Type="http://schemas.openxmlformats.org/officeDocument/2006/relationships/font" Target="fonts/MontserratExtraBold-boldItalic.fntdata"/><Relationship Id="rId23" Type="http://schemas.openxmlformats.org/officeDocument/2006/relationships/font" Target="fonts/MontserratExtra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19" Type="http://schemas.openxmlformats.org/officeDocument/2006/relationships/font" Target="fonts/MontserratMedium-regular.fntdata"/><Relationship Id="rId18" Type="http://schemas.openxmlformats.org/officeDocument/2006/relationships/font" Target="fonts/Montserra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5a81340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5a81340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5a813407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5a81340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5a813407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5a813407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5a813407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5a813407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5a813407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f5a813407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f5a813407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f5a813407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5a813407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f5a813407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5a813407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f5a813407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responsive Design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607900" y="1176600"/>
            <a:ext cx="4936200" cy="27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Creati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ng web pages that look good on all devices!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Adjust for different screen sizes and viewports.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Resize, hide, shrink, enlarge, or move the content. </a:t>
            </a:r>
            <a:endParaRPr sz="1800"/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607900" y="383250"/>
            <a:ext cx="5735700" cy="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Responsive Web D</a:t>
            </a:r>
            <a:r>
              <a:rPr lang="en-GB"/>
              <a:t>esign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685700" y="11913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&lt;meta&gt; tag.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How to control the page's dimensions and scaling.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Syntax: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&lt;meta name="viewport" content="width=device-width, initial-scale=1.0"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627375" y="445025"/>
            <a:ext cx="57420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Setting </a:t>
            </a:r>
            <a:r>
              <a:rPr lang="en-GB"/>
              <a:t>viewport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675975" y="1301375"/>
            <a:ext cx="4936200" cy="28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Images which can be scaled nicely to fit any browser size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Known as responsive images.</a:t>
            </a:r>
            <a:endParaRPr sz="1800"/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603850" y="445025"/>
            <a:ext cx="5605500" cy="6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Responsive Images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549575" y="1280425"/>
            <a:ext cx="64938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Responsive and scale up and down.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Max-width property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Syntax: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&lt;img src="img_girl.jpg" style="width:100%;"&gt;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549575" y="445025"/>
            <a:ext cx="55560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Width property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569000" y="1275050"/>
            <a:ext cx="62946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Facilitates that the image will scale down.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Never scale up to be larger than its original size.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Syntax: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&lt;img src="img_girl.jpg" style="max-width:100%;height:auto;"&gt;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666250" y="445025"/>
            <a:ext cx="54693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Max-width Property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idx="1" type="body"/>
          </p:nvPr>
        </p:nvSpPr>
        <p:spPr>
          <a:xfrm>
            <a:off x="607925" y="1253275"/>
            <a:ext cx="62070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W3C recommendation and a CSS3 module.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Screen resolution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(e.g. Smartphone screen vs. computer screen).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7" name="Google Shape;197;p42"/>
          <p:cNvSpPr txBox="1"/>
          <p:nvPr>
            <p:ph type="title"/>
          </p:nvPr>
        </p:nvSpPr>
        <p:spPr>
          <a:xfrm>
            <a:off x="520400" y="483600"/>
            <a:ext cx="5593200" cy="7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Media Queries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idx="1" type="body"/>
          </p:nvPr>
        </p:nvSpPr>
        <p:spPr>
          <a:xfrm>
            <a:off x="666250" y="1191300"/>
            <a:ext cx="57792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Responsive web pages.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Different styles for different browser sizes.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First used in CSS3.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W3C recommendation in June 2012.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Media dependent stylesheets used in different media types.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Screen and print found in CSS2.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3" name="Google Shape;203;p43"/>
          <p:cNvSpPr txBox="1"/>
          <p:nvPr>
            <p:ph type="title"/>
          </p:nvPr>
        </p:nvSpPr>
        <p:spPr>
          <a:xfrm>
            <a:off x="530125" y="435300"/>
            <a:ext cx="56304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Media Queries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4"/>
          <p:cNvSpPr txBox="1"/>
          <p:nvPr>
            <p:ph idx="1" type="body"/>
          </p:nvPr>
        </p:nvSpPr>
        <p:spPr>
          <a:xfrm>
            <a:off x="598200" y="1275075"/>
            <a:ext cx="58182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"Width".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@media rule to include a block of CSS properties only if a certain condition is true.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9" name="Google Shape;209;p44"/>
          <p:cNvSpPr txBox="1"/>
          <p:nvPr>
            <p:ph type="title"/>
          </p:nvPr>
        </p:nvSpPr>
        <p:spPr>
          <a:xfrm>
            <a:off x="598200" y="445025"/>
            <a:ext cx="5493900" cy="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Media Queries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